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422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404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44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71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210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98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710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573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883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554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802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AF6D-75BB-456B-96D6-D9C5CE851754}" type="datetimeFigureOut">
              <a:rPr lang="ar-IQ" smtClean="0"/>
              <a:t>15/07/1442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6FE9A-E201-4196-8D71-03EFB31BC7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052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8788400" y="653409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B8A3AC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897347" y="4521437"/>
            <a:ext cx="9748047" cy="6283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 processes involving polymers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8957874" y="2713407"/>
            <a:ext cx="2752725" cy="890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solidFill>
                  <a:srgbClr val="6E2E9F"/>
                </a:solidFill>
                <a:latin typeface="Arial"/>
                <a:cs typeface="Arial"/>
              </a:rPr>
              <a:t>PRESENTED</a:t>
            </a:r>
            <a:r>
              <a:rPr sz="2800" spc="-50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6E2E9F"/>
                </a:solidFill>
                <a:latin typeface="Arial"/>
                <a:cs typeface="Arial"/>
              </a:rPr>
              <a:t>BY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6E2E9F"/>
                </a:solidFill>
                <a:latin typeface="Arial"/>
                <a:cs typeface="Arial"/>
              </a:rPr>
              <a:t>Abbas</a:t>
            </a:r>
            <a:r>
              <a:rPr sz="2800" spc="-220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6E2E9F"/>
                </a:solidFill>
                <a:latin typeface="Arial"/>
                <a:cs typeface="Arial"/>
              </a:rPr>
              <a:t>Al-Bawee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7" name="object 9"/>
          <p:cNvGrpSpPr/>
          <p:nvPr/>
        </p:nvGrpSpPr>
        <p:grpSpPr>
          <a:xfrm>
            <a:off x="2557029" y="306685"/>
            <a:ext cx="5507678" cy="4159118"/>
            <a:chOff x="0" y="0"/>
            <a:chExt cx="9143999" cy="5203365"/>
          </a:xfrm>
        </p:grpSpPr>
        <p:sp>
          <p:nvSpPr>
            <p:cNvPr id="8" name="object 10"/>
            <p:cNvSpPr/>
            <p:nvPr/>
          </p:nvSpPr>
          <p:spPr>
            <a:xfrm>
              <a:off x="991361" y="457962"/>
              <a:ext cx="6510655" cy="3213100"/>
            </a:xfrm>
            <a:custGeom>
              <a:avLst/>
              <a:gdLst/>
              <a:ahLst/>
              <a:cxnLst/>
              <a:rect l="l" t="t" r="r" b="b"/>
              <a:pathLst>
                <a:path w="6510655" h="3213100">
                  <a:moveTo>
                    <a:pt x="0" y="535432"/>
                  </a:moveTo>
                  <a:lnTo>
                    <a:pt x="2188" y="486704"/>
                  </a:lnTo>
                  <a:lnTo>
                    <a:pt x="8626" y="439201"/>
                  </a:lnTo>
                  <a:lnTo>
                    <a:pt x="19126" y="393112"/>
                  </a:lnTo>
                  <a:lnTo>
                    <a:pt x="33498" y="348624"/>
                  </a:lnTo>
                  <a:lnTo>
                    <a:pt x="51553" y="305928"/>
                  </a:lnTo>
                  <a:lnTo>
                    <a:pt x="73103" y="265213"/>
                  </a:lnTo>
                  <a:lnTo>
                    <a:pt x="97957" y="226668"/>
                  </a:lnTo>
                  <a:lnTo>
                    <a:pt x="125928" y="190482"/>
                  </a:lnTo>
                  <a:lnTo>
                    <a:pt x="156825" y="156844"/>
                  </a:lnTo>
                  <a:lnTo>
                    <a:pt x="190461" y="125944"/>
                  </a:lnTo>
                  <a:lnTo>
                    <a:pt x="226646" y="97971"/>
                  </a:lnTo>
                  <a:lnTo>
                    <a:pt x="265191" y="73114"/>
                  </a:lnTo>
                  <a:lnTo>
                    <a:pt x="305906" y="51562"/>
                  </a:lnTo>
                  <a:lnTo>
                    <a:pt x="348604" y="33504"/>
                  </a:lnTo>
                  <a:lnTo>
                    <a:pt x="393094" y="19129"/>
                  </a:lnTo>
                  <a:lnTo>
                    <a:pt x="439188" y="8628"/>
                  </a:lnTo>
                  <a:lnTo>
                    <a:pt x="486697" y="2188"/>
                  </a:lnTo>
                  <a:lnTo>
                    <a:pt x="535432" y="0"/>
                  </a:lnTo>
                  <a:lnTo>
                    <a:pt x="5975095" y="0"/>
                  </a:lnTo>
                  <a:lnTo>
                    <a:pt x="6023823" y="2188"/>
                  </a:lnTo>
                  <a:lnTo>
                    <a:pt x="6071326" y="8628"/>
                  </a:lnTo>
                  <a:lnTo>
                    <a:pt x="6117415" y="19129"/>
                  </a:lnTo>
                  <a:lnTo>
                    <a:pt x="6161903" y="33504"/>
                  </a:lnTo>
                  <a:lnTo>
                    <a:pt x="6204599" y="51562"/>
                  </a:lnTo>
                  <a:lnTo>
                    <a:pt x="6245314" y="73114"/>
                  </a:lnTo>
                  <a:lnTo>
                    <a:pt x="6283859" y="97971"/>
                  </a:lnTo>
                  <a:lnTo>
                    <a:pt x="6320045" y="125944"/>
                  </a:lnTo>
                  <a:lnTo>
                    <a:pt x="6353683" y="156844"/>
                  </a:lnTo>
                  <a:lnTo>
                    <a:pt x="6384583" y="190482"/>
                  </a:lnTo>
                  <a:lnTo>
                    <a:pt x="6412556" y="226668"/>
                  </a:lnTo>
                  <a:lnTo>
                    <a:pt x="6437413" y="265213"/>
                  </a:lnTo>
                  <a:lnTo>
                    <a:pt x="6458965" y="305928"/>
                  </a:lnTo>
                  <a:lnTo>
                    <a:pt x="6477023" y="348624"/>
                  </a:lnTo>
                  <a:lnTo>
                    <a:pt x="6491398" y="393112"/>
                  </a:lnTo>
                  <a:lnTo>
                    <a:pt x="6501899" y="439201"/>
                  </a:lnTo>
                  <a:lnTo>
                    <a:pt x="6508339" y="486704"/>
                  </a:lnTo>
                  <a:lnTo>
                    <a:pt x="6510528" y="535432"/>
                  </a:lnTo>
                  <a:lnTo>
                    <a:pt x="6510528" y="2677160"/>
                  </a:lnTo>
                  <a:lnTo>
                    <a:pt x="6508339" y="2725887"/>
                  </a:lnTo>
                  <a:lnTo>
                    <a:pt x="6501899" y="2773390"/>
                  </a:lnTo>
                  <a:lnTo>
                    <a:pt x="6491398" y="2819479"/>
                  </a:lnTo>
                  <a:lnTo>
                    <a:pt x="6477023" y="2863967"/>
                  </a:lnTo>
                  <a:lnTo>
                    <a:pt x="6458965" y="2906663"/>
                  </a:lnTo>
                  <a:lnTo>
                    <a:pt x="6437413" y="2947378"/>
                  </a:lnTo>
                  <a:lnTo>
                    <a:pt x="6412556" y="2985923"/>
                  </a:lnTo>
                  <a:lnTo>
                    <a:pt x="6384583" y="3022109"/>
                  </a:lnTo>
                  <a:lnTo>
                    <a:pt x="6353683" y="3055747"/>
                  </a:lnTo>
                  <a:lnTo>
                    <a:pt x="6320045" y="3086647"/>
                  </a:lnTo>
                  <a:lnTo>
                    <a:pt x="6283859" y="3114620"/>
                  </a:lnTo>
                  <a:lnTo>
                    <a:pt x="6245314" y="3139477"/>
                  </a:lnTo>
                  <a:lnTo>
                    <a:pt x="6204599" y="3161029"/>
                  </a:lnTo>
                  <a:lnTo>
                    <a:pt x="6161903" y="3179087"/>
                  </a:lnTo>
                  <a:lnTo>
                    <a:pt x="6117415" y="3193462"/>
                  </a:lnTo>
                  <a:lnTo>
                    <a:pt x="6071326" y="3203963"/>
                  </a:lnTo>
                  <a:lnTo>
                    <a:pt x="6023823" y="3210403"/>
                  </a:lnTo>
                  <a:lnTo>
                    <a:pt x="5975095" y="3212592"/>
                  </a:lnTo>
                  <a:lnTo>
                    <a:pt x="535432" y="3212592"/>
                  </a:lnTo>
                  <a:lnTo>
                    <a:pt x="486697" y="3210403"/>
                  </a:lnTo>
                  <a:lnTo>
                    <a:pt x="439188" y="3203963"/>
                  </a:lnTo>
                  <a:lnTo>
                    <a:pt x="393094" y="3193462"/>
                  </a:lnTo>
                  <a:lnTo>
                    <a:pt x="348604" y="3179087"/>
                  </a:lnTo>
                  <a:lnTo>
                    <a:pt x="305906" y="3161029"/>
                  </a:lnTo>
                  <a:lnTo>
                    <a:pt x="265191" y="3139477"/>
                  </a:lnTo>
                  <a:lnTo>
                    <a:pt x="226646" y="3114620"/>
                  </a:lnTo>
                  <a:lnTo>
                    <a:pt x="190461" y="3086647"/>
                  </a:lnTo>
                  <a:lnTo>
                    <a:pt x="156825" y="3055747"/>
                  </a:lnTo>
                  <a:lnTo>
                    <a:pt x="125928" y="3022109"/>
                  </a:lnTo>
                  <a:lnTo>
                    <a:pt x="97957" y="2985923"/>
                  </a:lnTo>
                  <a:lnTo>
                    <a:pt x="73103" y="2947378"/>
                  </a:lnTo>
                  <a:lnTo>
                    <a:pt x="51553" y="2906663"/>
                  </a:lnTo>
                  <a:lnTo>
                    <a:pt x="33498" y="2863967"/>
                  </a:lnTo>
                  <a:lnTo>
                    <a:pt x="19126" y="2819479"/>
                  </a:lnTo>
                  <a:lnTo>
                    <a:pt x="8626" y="2773390"/>
                  </a:lnTo>
                  <a:lnTo>
                    <a:pt x="2188" y="2725887"/>
                  </a:lnTo>
                  <a:lnTo>
                    <a:pt x="0" y="2677160"/>
                  </a:lnTo>
                  <a:lnTo>
                    <a:pt x="0" y="535432"/>
                  </a:lnTo>
                  <a:close/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1"/>
            <p:cNvSpPr/>
            <p:nvPr/>
          </p:nvSpPr>
          <p:spPr>
            <a:xfrm>
              <a:off x="2645155" y="737616"/>
              <a:ext cx="2120010" cy="33616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2"/>
            <p:cNvSpPr/>
            <p:nvPr/>
          </p:nvSpPr>
          <p:spPr>
            <a:xfrm>
              <a:off x="4823459" y="737616"/>
              <a:ext cx="1026160" cy="33616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3"/>
            <p:cNvSpPr/>
            <p:nvPr/>
          </p:nvSpPr>
          <p:spPr>
            <a:xfrm>
              <a:off x="2292095" y="0"/>
              <a:ext cx="3976878" cy="35882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4"/>
            <p:cNvSpPr/>
            <p:nvPr/>
          </p:nvSpPr>
          <p:spPr>
            <a:xfrm>
              <a:off x="2321051" y="0"/>
              <a:ext cx="3934967" cy="354939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5"/>
            <p:cNvSpPr/>
            <p:nvPr/>
          </p:nvSpPr>
          <p:spPr>
            <a:xfrm>
              <a:off x="2441194" y="1164336"/>
              <a:ext cx="3624072" cy="33807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6"/>
            <p:cNvSpPr/>
            <p:nvPr/>
          </p:nvSpPr>
          <p:spPr>
            <a:xfrm>
              <a:off x="2610611" y="0"/>
              <a:ext cx="2225802" cy="384276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7"/>
            <p:cNvSpPr/>
            <p:nvPr/>
          </p:nvSpPr>
          <p:spPr>
            <a:xfrm>
              <a:off x="2638044" y="0"/>
              <a:ext cx="2185416" cy="38023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8"/>
            <p:cNvSpPr/>
            <p:nvPr/>
          </p:nvSpPr>
          <p:spPr>
            <a:xfrm>
              <a:off x="3123183" y="1591055"/>
              <a:ext cx="1387602" cy="26314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9"/>
            <p:cNvSpPr/>
            <p:nvPr/>
          </p:nvSpPr>
          <p:spPr>
            <a:xfrm>
              <a:off x="0" y="0"/>
              <a:ext cx="9143999" cy="495528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0"/>
            <p:cNvSpPr/>
            <p:nvPr/>
          </p:nvSpPr>
          <p:spPr>
            <a:xfrm>
              <a:off x="0" y="367400"/>
              <a:ext cx="9143999" cy="483596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1"/>
            <p:cNvSpPr/>
            <p:nvPr/>
          </p:nvSpPr>
          <p:spPr>
            <a:xfrm>
              <a:off x="4605528" y="1603755"/>
              <a:ext cx="778637" cy="32232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2"/>
            <p:cNvSpPr/>
            <p:nvPr/>
          </p:nvSpPr>
          <p:spPr>
            <a:xfrm>
              <a:off x="3480815" y="2017776"/>
              <a:ext cx="1532509" cy="33616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3"/>
            <p:cNvSpPr/>
            <p:nvPr/>
          </p:nvSpPr>
          <p:spPr>
            <a:xfrm>
              <a:off x="6558533" y="519682"/>
              <a:ext cx="2144268" cy="214274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1044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184226" y="90077"/>
            <a:ext cx="9118952" cy="6507616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67122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622512" y="404734"/>
            <a:ext cx="10257741" cy="5966086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73099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65" y="554637"/>
            <a:ext cx="10655490" cy="580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4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944380" y="248107"/>
            <a:ext cx="10190824" cy="625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0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4184" y="366612"/>
            <a:ext cx="8634334" cy="619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1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9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2021-02-26T09:54:56Z</dcterms:created>
  <dcterms:modified xsi:type="dcterms:W3CDTF">2021-02-26T15:54:17Z</dcterms:modified>
</cp:coreProperties>
</file>